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22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914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3787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1355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609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2279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772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5114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0797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0021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8473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2898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BEB09B9-6A8C-45F1-A5EE-7A05F5AE636F}" type="datetimeFigureOut">
              <a:rPr lang="ru-RU" smtClean="0"/>
              <a:t>24.01.2021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43A91B5-3445-4A4C-8C38-01B56DFAAD4B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7942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Игра на </a:t>
            </a:r>
            <a:r>
              <a:rPr lang="en-US" dirty="0" err="1" smtClean="0"/>
              <a:t>pygame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Заголовок 1"/>
          <p:cNvSpPr txBox="1">
            <a:spLocks/>
          </p:cNvSpPr>
          <p:nvPr/>
        </p:nvSpPr>
        <p:spPr>
          <a:xfrm>
            <a:off x="1097280" y="982148"/>
            <a:ext cx="10058400" cy="356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Да я не придумал название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07726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Этот слайд я доделаю позже.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04146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Github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355" y="1871057"/>
            <a:ext cx="3524250" cy="3524250"/>
          </a:xfrm>
        </p:spPr>
      </p:pic>
    </p:spTree>
    <p:extLst>
      <p:ext uri="{BB962C8B-B14F-4D97-AF65-F5344CB8AC3E}">
        <p14:creationId xmlns:p14="http://schemas.microsoft.com/office/powerpoint/2010/main" val="3185194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 smtClean="0"/>
              <a:t>Геймплей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2004925"/>
            <a:ext cx="5760720" cy="324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390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Авторизация и интерфейс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5055" y="2076103"/>
            <a:ext cx="5722850" cy="3219103"/>
          </a:xfrm>
        </p:spPr>
      </p:pic>
    </p:spTree>
    <p:extLst>
      <p:ext uri="{BB962C8B-B14F-4D97-AF65-F5344CB8AC3E}">
        <p14:creationId xmlns:p14="http://schemas.microsoft.com/office/powerpoint/2010/main" val="1559707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Конец.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639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</TotalTime>
  <Words>22</Words>
  <Application>Microsoft Office PowerPoint</Application>
  <PresentationFormat>Широкоэкранный</PresentationFormat>
  <Paragraphs>8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9" baseType="lpstr">
      <vt:lpstr>Calibri</vt:lpstr>
      <vt:lpstr>Calibri Light</vt:lpstr>
      <vt:lpstr>Ретро</vt:lpstr>
      <vt:lpstr>Игра на pygame</vt:lpstr>
      <vt:lpstr>Идея</vt:lpstr>
      <vt:lpstr>Github</vt:lpstr>
      <vt:lpstr>Геймплей</vt:lpstr>
      <vt:lpstr>Авторизация и интерфейс</vt:lpstr>
      <vt:lpstr>Конец.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на pygame</dc:title>
  <dc:creator>Blyat Cyka</dc:creator>
  <cp:lastModifiedBy>Blyat Cyka</cp:lastModifiedBy>
  <cp:revision>3</cp:revision>
  <dcterms:created xsi:type="dcterms:W3CDTF">2021-01-24T11:50:20Z</dcterms:created>
  <dcterms:modified xsi:type="dcterms:W3CDTF">2021-01-24T11:57:18Z</dcterms:modified>
</cp:coreProperties>
</file>

<file path=docProps/thumbnail.jpeg>
</file>